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1" r:id="rId6"/>
    <p:sldId id="256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3" d="100"/>
          <a:sy n="23" d="100"/>
        </p:scale>
        <p:origin x="-3154" y="-13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025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919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151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874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825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612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022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458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93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497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71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F0062-68FE-4430-9123-4B419E52A17F}" type="datetimeFigureOut">
              <a:rPr lang="fr-FR" smtClean="0"/>
              <a:t>10/11/2014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E468E-849F-4F18-A5CF-DBB28712EA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89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miton.org/Magazine/Tendances-Gourmandes_le-gout-des-sucres_1.aspx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://www.marmiton.org/Pratique/Fruits-Et-Legumes_la-pomme_1.asp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armiton.org/recettes/recette-photo_verrine-delicieuse_89878.aspx" TargetMode="External"/><Relationship Id="rId5" Type="http://schemas.openxmlformats.org/officeDocument/2006/relationships/hyperlink" Target="http://www.marmiton.org/Recettes/Selection_cuisine_au_verre.aspx" TargetMode="External"/><Relationship Id="rId4" Type="http://schemas.openxmlformats.org/officeDocument/2006/relationships/hyperlink" Target="http://www.marmiton.org/Magazine/Tendances-Gourmandes_chic-du-caramel_1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82047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500" dirty="0" smtClean="0"/>
              <a:t>La cuisine aux </a:t>
            </a:r>
            <a:r>
              <a:rPr lang="fr-FR" sz="11500" dirty="0" err="1" smtClean="0"/>
              <a:t>Speculoos</a:t>
            </a:r>
            <a:r>
              <a:rPr lang="fr-FR" sz="11500" dirty="0" smtClean="0"/>
              <a:t>!</a:t>
            </a:r>
            <a:endParaRPr lang="fr-FR" sz="11500" dirty="0"/>
          </a:p>
        </p:txBody>
      </p:sp>
    </p:spTree>
    <p:extLst>
      <p:ext uri="{BB962C8B-B14F-4D97-AF65-F5344CB8AC3E}">
        <p14:creationId xmlns:p14="http://schemas.microsoft.com/office/powerpoint/2010/main" val="300850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7184" y="-477888"/>
            <a:ext cx="10681792" cy="801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6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coursesenfrance.com/components/com_virtuemart/shop_image/product/SPECULOOS_ORIGIN_4c2ae66ef41d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34"/>
            <a:ext cx="7623784" cy="762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15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7388" y="219002"/>
            <a:ext cx="9509075" cy="581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1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ppiehein.com/2453-2220-thickbox/speculoos-pasta-crunchy-lot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6672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50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052710"/>
              </p:ext>
            </p:extLst>
          </p:nvPr>
        </p:nvGraphicFramePr>
        <p:xfrm>
          <a:off x="457200" y="3995751"/>
          <a:ext cx="8229600" cy="27432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just" fontAlgn="b"/>
                      <a:endParaRPr lang="fr-FR" u="none" strike="noStrike">
                        <a:solidFill>
                          <a:srgbClr val="4D4D4D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u="none" strike="noStrike">
                        <a:solidFill>
                          <a:srgbClr val="4D4D4D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fr-FR" u="none" strike="noStrike">
                        <a:solidFill>
                          <a:srgbClr val="4D4D4D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fr-FR" b="0" i="0" u="none" strike="noStrike">
                          <a:solidFill>
                            <a:srgbClr val="777777"/>
                          </a:solidFill>
                          <a:effectLst/>
                          <a:latin typeface="Arial"/>
                        </a:rPr>
                        <a:t>1</a:t>
                      </a:r>
                      <a:endParaRPr lang="fr-FR" u="none" strike="noStrike">
                        <a:solidFill>
                          <a:srgbClr val="4D4D4D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 rot="10800000" flipH="1" flipV="1">
            <a:off x="251520" y="-44526"/>
            <a:ext cx="8352927" cy="686341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rgbClr val="F47321"/>
                </a:solidFill>
                <a:effectLst/>
                <a:latin typeface="Arial" pitchFamily="34" charset="0"/>
                <a:cs typeface="Arial" pitchFamily="34" charset="0"/>
              </a:rPr>
              <a:t>Temps de préparation : 15 minutes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rgbClr val="F47321"/>
                </a:solidFill>
                <a:effectLst/>
                <a:latin typeface="Arial" pitchFamily="34" charset="0"/>
                <a:cs typeface="Arial" pitchFamily="34" charset="0"/>
              </a:rPr>
              <a:t>Ingrédients (pour 4 personnes) :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- 250 g de mascarpone</a:t>
            </a:r>
            <a:b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- 20 cl de crème liquide</a:t>
            </a:r>
            <a:b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- 3 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latin typeface="Arial" pitchFamily="34" charset="0"/>
                <a:cs typeface="Arial" pitchFamily="34" charset="0"/>
                <a:hlinkClick r:id="rId2"/>
              </a:rPr>
              <a:t>pommes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 golden</a:t>
            </a:r>
            <a:b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- 10 </a:t>
            </a:r>
            <a:r>
              <a:rPr kumimoji="0" lang="fr-FR" altLang="fr-FR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speculoos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- 1 sachet de 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sucre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 vanillé</a:t>
            </a:r>
            <a:b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- 150 g de 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sucre</a:t>
            </a: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 en poudre</a:t>
            </a:r>
            <a:b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Préparation de la recette 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/>
            </a:r>
            <a:b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</a:b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Peler les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2"/>
              </a:rPr>
              <a:t>pommes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, les couper en gros dés. </a:t>
            </a:r>
            <a:b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</a:b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/>
            </a:r>
            <a:b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</a:b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Faire fondre 150 g de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3"/>
              </a:rPr>
              <a:t>sucre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 dans une casserole, le faire blondir jusqu'à obtenir un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4"/>
              </a:rPr>
              <a:t>caramel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 liquide.</a:t>
            </a:r>
            <a:b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</a:b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/>
            </a:r>
            <a:b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</a:b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Faire revenir les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2"/>
              </a:rPr>
              <a:t>pommes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 dans la sauce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4"/>
              </a:rPr>
              <a:t>caramel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 pendant environ 5 minutes, ça rendra les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2"/>
              </a:rPr>
              <a:t>pommes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 fondantes et elles prendront le goût du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4"/>
              </a:rPr>
              <a:t>caramel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.</a:t>
            </a:r>
            <a:b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</a:b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/>
            </a:r>
            <a:b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</a:b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Pendant ce temps, dans un plat, verser le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3"/>
              </a:rPr>
              <a:t>sucre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 vanillé, le mascarpone et fouettez avec la crème fluide jusqu'à obtention d'une préparation ni trop consistante ni trop liquide.</a:t>
            </a:r>
            <a:b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</a:b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/>
            </a:r>
            <a:b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</a:b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Disposer quelques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2"/>
              </a:rPr>
              <a:t>pommes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 caramélisées au fond de la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5"/>
              </a:rPr>
              <a:t>verrine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, émietter par-dessus quelques spéculoos, ajouter le mélange au mascarpone. Recommencer l'opération jusqu'en haut de la 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575757"/>
                </a:solidFill>
                <a:effectLst/>
                <a:cs typeface="Arial" pitchFamily="34" charset="0"/>
                <a:hlinkClick r:id="rId5"/>
              </a:rPr>
              <a:t>verrine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 et terminer par des spéculoos pour le côté visuel.</a:t>
            </a:r>
            <a:b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</a:b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Mettre au frigo au moins deux heures avant de servir. Se déguste bien frais !</a:t>
            </a:r>
            <a:endParaRPr kumimoji="0" lang="fr-FR" altLang="fr-FR" sz="1600" b="0" i="0" u="none" strike="noStrike" cap="none" normalizeH="0" baseline="0" dirty="0" smtClean="0">
              <a:ln>
                <a:noFill/>
              </a:ln>
              <a:solidFill>
                <a:srgbClr val="F4732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Recette Verrine délicieus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322" y="458370"/>
            <a:ext cx="21431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461322" y="2258570"/>
            <a:ext cx="1859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Verrine délicieuse</a:t>
            </a:r>
          </a:p>
        </p:txBody>
      </p:sp>
      <p:sp>
        <p:nvSpPr>
          <p:cNvPr id="8" name="Rectangle 7"/>
          <p:cNvSpPr/>
          <p:nvPr/>
        </p:nvSpPr>
        <p:spPr>
          <a:xfrm>
            <a:off x="3635896" y="962426"/>
            <a:ext cx="2753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http://www.marmiton.org/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79512" y="2132856"/>
            <a:ext cx="648072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555776" y="2141240"/>
            <a:ext cx="72008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827584" y="2627902"/>
            <a:ext cx="648072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6012160" y="2634873"/>
            <a:ext cx="648072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827584" y="3501008"/>
            <a:ext cx="648072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704155" y="4293096"/>
            <a:ext cx="900291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193542" y="5373216"/>
            <a:ext cx="958077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7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6711106" y="5407347"/>
            <a:ext cx="885229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8</a:t>
            </a:r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266181" y="6528777"/>
            <a:ext cx="648072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9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5012491" y="6528777"/>
            <a:ext cx="648072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492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vanessa</cp:lastModifiedBy>
  <cp:revision>1</cp:revision>
  <dcterms:created xsi:type="dcterms:W3CDTF">2014-11-10T17:18:59Z</dcterms:created>
  <dcterms:modified xsi:type="dcterms:W3CDTF">2014-11-10T17:28:28Z</dcterms:modified>
</cp:coreProperties>
</file>